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6" r:id="rId3"/>
    <p:sldId id="280" r:id="rId4"/>
    <p:sldId id="278" r:id="rId5"/>
    <p:sldId id="279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30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D91703D-8576-4635-8A0A-BDA64812566C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2903B638-83B7-44E4-8022-65E7E3CF5C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605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D91703D-8576-4635-8A0A-BDA64812566C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2903B638-83B7-44E4-8022-65E7E3CF5C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003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D91703D-8576-4635-8A0A-BDA64812566C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2903B638-83B7-44E4-8022-65E7E3CF5C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3207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D91703D-8576-4635-8A0A-BDA64812566C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2903B638-83B7-44E4-8022-65E7E3CF5C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8785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D91703D-8576-4635-8A0A-BDA64812566C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2903B638-83B7-44E4-8022-65E7E3CF5C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2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D91703D-8576-4635-8A0A-BDA64812566C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2903B638-83B7-44E4-8022-65E7E3CF5C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224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D91703D-8576-4635-8A0A-BDA64812566C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2903B638-83B7-44E4-8022-65E7E3CF5C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366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D91703D-8576-4635-8A0A-BDA64812566C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2903B638-83B7-44E4-8022-65E7E3CF5C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90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D91703D-8576-4635-8A0A-BDA64812566C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2903B638-83B7-44E4-8022-65E7E3CF5C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567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D91703D-8576-4635-8A0A-BDA64812566C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2903B638-83B7-44E4-8022-65E7E3CF5C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1475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D91703D-8576-4635-8A0A-BDA64812566C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2903B638-83B7-44E4-8022-65E7E3CF5C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628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7" y="197200"/>
            <a:ext cx="5915025" cy="5847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34529"/>
            <a:ext cx="5915025" cy="8093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69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3126D8-3509-204C-8881-EDC8FCD791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Soul Business Retreat </a:t>
            </a:r>
            <a:br>
              <a:rPr lang="de-DE" dirty="0"/>
            </a:br>
            <a:r>
              <a:rPr lang="de-DE" dirty="0"/>
              <a:t>im NIYAGAMA HOUSE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6AF6D29-B400-AAEF-87DC-5AEDDF9F8D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349" y="5202944"/>
            <a:ext cx="5829301" cy="2391656"/>
          </a:xfrm>
        </p:spPr>
        <p:txBody>
          <a:bodyPr/>
          <a:lstStyle/>
          <a:p>
            <a:r>
              <a:rPr lang="de-DE" dirty="0"/>
              <a:t>Weit abseits vom Alltag an einem magischen Ort</a:t>
            </a:r>
          </a:p>
          <a:p>
            <a:r>
              <a:rPr lang="de-DE" dirty="0"/>
              <a:t>Entschleunigen und zur Ruhe kommen – Energie, Kraft und Ideen tanken – Neuausrichtung für ein erfüllendes und erfülltes Leben und Business</a:t>
            </a:r>
          </a:p>
        </p:txBody>
      </p:sp>
    </p:spTree>
    <p:extLst>
      <p:ext uri="{BB962C8B-B14F-4D97-AF65-F5344CB8AC3E}">
        <p14:creationId xmlns:p14="http://schemas.microsoft.com/office/powerpoint/2010/main" val="2816057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A73797-8099-130A-6515-2F9BEF42C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Allgemeiner Umfang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7EDF00-C976-A48A-0A1C-003DA9BA6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781903"/>
            <a:ext cx="5915025" cy="8926897"/>
          </a:xfrm>
        </p:spPr>
        <p:txBody>
          <a:bodyPr>
            <a:normAutofit fontScale="70000" lnSpcReduction="20000"/>
          </a:bodyPr>
          <a:lstStyle/>
          <a:p>
            <a:r>
              <a:rPr lang="de-DE" dirty="0"/>
              <a:t>Im Boutique-Hotel „</a:t>
            </a:r>
            <a:r>
              <a:rPr lang="de-DE" dirty="0" err="1"/>
              <a:t>Niyagama</a:t>
            </a:r>
            <a:r>
              <a:rPr lang="de-DE" dirty="0"/>
              <a:t> House“ auf Sri Lanka</a:t>
            </a:r>
          </a:p>
          <a:p>
            <a:r>
              <a:rPr lang="de-DE" dirty="0"/>
              <a:t>7 Nächte vom 23. – 30. Oktober 2023 (Abflug aus DE bereits am 22.10)</a:t>
            </a:r>
          </a:p>
          <a:p>
            <a:r>
              <a:rPr lang="de-DE" dirty="0"/>
              <a:t>6 bis max. 8 Teilnehmer</a:t>
            </a:r>
          </a:p>
          <a:p>
            <a:r>
              <a:rPr lang="de-DE" dirty="0"/>
              <a:t>Zielgruppe: </a:t>
            </a:r>
          </a:p>
          <a:p>
            <a:pPr lvl="1"/>
            <a:r>
              <a:rPr lang="de-DE" dirty="0"/>
              <a:t>Unternehmer und Selbständige,</a:t>
            </a:r>
          </a:p>
          <a:p>
            <a:pPr lvl="2"/>
            <a:r>
              <a:rPr lang="de-DE" dirty="0"/>
              <a:t>die jeden Tag mit Herzblut und Leidenschaft ihr Unternehmen führen und dennoch an Grenzen stoßen</a:t>
            </a:r>
          </a:p>
          <a:p>
            <a:pPr lvl="2"/>
            <a:r>
              <a:rPr lang="de-DE" dirty="0"/>
              <a:t>die die Vision, den Mut und den Willen haben, ihr Traumunternehmen, ihr Herzensbusiness authentisch (neu) zu designen und nachhaltig auf die Zukunft auszurichten </a:t>
            </a:r>
          </a:p>
          <a:p>
            <a:pPr lvl="2"/>
            <a:r>
              <a:rPr lang="de-DE" dirty="0"/>
              <a:t>die die Ärmel hochkrempeln wollen und können, den Status Quo in Frage stellen und denen taktische Winkelzüge nicht mehr ausreichen</a:t>
            </a:r>
          </a:p>
          <a:p>
            <a:pPr lvl="2"/>
            <a:r>
              <a:rPr lang="de-DE" dirty="0"/>
              <a:t>für die Performance nicht nur reine Zahlen sind, obwohl das ein wichtiger Teil ist</a:t>
            </a:r>
          </a:p>
          <a:p>
            <a:pPr lvl="2"/>
            <a:r>
              <a:rPr lang="de-DE" dirty="0"/>
              <a:t>denen ein generationsübergreifendes gelingendes Miteinander aller Mitarbeiter am Herzen liegt</a:t>
            </a:r>
          </a:p>
          <a:p>
            <a:pPr lvl="2"/>
            <a:r>
              <a:rPr lang="de-DE" dirty="0"/>
              <a:t>die einen intensiven Austausch mit Mastermind-Charakter mit anderen Unternehmern als persönlichen und unternehmerischen Wachstumsbeschleuniger zu schätzen wissen</a:t>
            </a:r>
          </a:p>
          <a:p>
            <a:pPr lvl="2"/>
            <a:r>
              <a:rPr lang="de-DE" dirty="0"/>
              <a:t>die wahrhaftig, echt und authentisch IHR Arbeits-, Lebens- und Businesskonzept umsetzen wollen für ein (sinn)erfülltes, selbstbestimmtes und erfolgreiches Leben mit einer gesunden Work-Life-Integration und einen Rückblick ohne Reue</a:t>
            </a:r>
          </a:p>
          <a:p>
            <a:pPr lvl="2"/>
            <a:endParaRPr lang="de-DE" dirty="0"/>
          </a:p>
          <a:p>
            <a:r>
              <a:rPr lang="de-DE" dirty="0"/>
              <a:t>Ziel: </a:t>
            </a:r>
          </a:p>
          <a:p>
            <a:pPr lvl="1"/>
            <a:r>
              <a:rPr lang="de-DE" dirty="0"/>
              <a:t>(R)Auszeit und Abstand vom All-Tag, Entschleunigung</a:t>
            </a:r>
          </a:p>
          <a:p>
            <a:pPr lvl="1"/>
            <a:r>
              <a:rPr lang="de-DE" dirty="0"/>
              <a:t>Einkehr, zur Ruhe kommen und Energie tanken</a:t>
            </a:r>
          </a:p>
          <a:p>
            <a:pPr lvl="1"/>
            <a:r>
              <a:rPr lang="de-DE" dirty="0"/>
              <a:t>Kontakt zu dir selbst und Verbindung zu deinem inneren Kern, deiner Seele und deiner inneren Stimme</a:t>
            </a:r>
          </a:p>
          <a:p>
            <a:pPr lvl="1"/>
            <a:r>
              <a:rPr lang="de-DE" dirty="0"/>
              <a:t>Antworten finden auf die 3 essenziellen Fragen eines erfüllten Lebens:</a:t>
            </a:r>
          </a:p>
          <a:p>
            <a:pPr lvl="2"/>
            <a:r>
              <a:rPr lang="de-DE" dirty="0"/>
              <a:t>Wer bin ich (in echt)?</a:t>
            </a:r>
          </a:p>
          <a:p>
            <a:pPr lvl="2"/>
            <a:r>
              <a:rPr lang="de-DE" dirty="0"/>
              <a:t>Was will ich, worum geht es wirklich?</a:t>
            </a:r>
          </a:p>
          <a:p>
            <a:pPr lvl="2"/>
            <a:r>
              <a:rPr lang="de-DE" dirty="0"/>
              <a:t>Wie gehe ich das an?</a:t>
            </a:r>
          </a:p>
          <a:p>
            <a:pPr lvl="1"/>
            <a:r>
              <a:rPr lang="de-DE" dirty="0"/>
              <a:t>Klarheit gewinnen, wo es hakt, was es braucht, was wirklich wichtig ist</a:t>
            </a:r>
          </a:p>
          <a:p>
            <a:pPr lvl="1"/>
            <a:r>
              <a:rPr lang="de-DE" dirty="0"/>
              <a:t>Tiefgründiger Austausch mit Gleichgesinnten und Nutzung der Schwarmintelligenz, um neue Ideen für die nächsten Schritte zu entwickeln</a:t>
            </a:r>
          </a:p>
          <a:p>
            <a:pPr lvl="1"/>
            <a:r>
              <a:rPr lang="de-DE" dirty="0"/>
              <a:t>Abenteuer,  Exotik und Magic Moments erleben</a:t>
            </a:r>
          </a:p>
          <a:p>
            <a:pPr lvl="1"/>
            <a:endParaRPr lang="de-DE" dirty="0"/>
          </a:p>
          <a:p>
            <a:r>
              <a:rPr lang="de-DE" dirty="0"/>
              <a:t>Rahmen: </a:t>
            </a:r>
          </a:p>
          <a:p>
            <a:pPr lvl="1"/>
            <a:r>
              <a:rPr lang="de-DE" dirty="0"/>
              <a:t>weit abseits der lauten Welt in einer Boutique-Villa auf einer Teeplantage im Herzen Sri Lankas mit Gleichgesinnten</a:t>
            </a:r>
          </a:p>
          <a:p>
            <a:pPr lvl="1"/>
            <a:r>
              <a:rPr lang="de-DE" dirty="0"/>
              <a:t>eine Mischung aus Selbsterkenntnis und Selbstreflexion, Übungen, Stille und Rückzug</a:t>
            </a:r>
          </a:p>
          <a:p>
            <a:pPr lvl="1"/>
            <a:r>
              <a:rPr lang="de-DE" dirty="0"/>
              <a:t>offener und tiefer Austausch in einem „Safe Space“, </a:t>
            </a:r>
          </a:p>
          <a:p>
            <a:pPr lvl="1"/>
            <a:r>
              <a:rPr lang="de-DE" dirty="0"/>
              <a:t>Natur, Ausflüge und Genuss</a:t>
            </a:r>
          </a:p>
          <a:p>
            <a:pPr lvl="1"/>
            <a:r>
              <a:rPr lang="de-DE" dirty="0"/>
              <a:t>Möglichkeit für individuelle Coaching-Gespräche</a:t>
            </a:r>
          </a:p>
          <a:p>
            <a:pPr lvl="1"/>
            <a:endParaRPr lang="de-DE" dirty="0"/>
          </a:p>
          <a:p>
            <a:r>
              <a:rPr lang="de-DE" dirty="0"/>
              <a:t>Preis: 3.990,- EUR zzgl. MwSt., Flug, Transfer und Unterkunft</a:t>
            </a:r>
          </a:p>
        </p:txBody>
      </p:sp>
    </p:spTree>
    <p:extLst>
      <p:ext uri="{BB962C8B-B14F-4D97-AF65-F5344CB8AC3E}">
        <p14:creationId xmlns:p14="http://schemas.microsoft.com/office/powerpoint/2010/main" val="3538659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5652CD-581E-576B-E1D8-11751B9C4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Flug, Transfer &amp; Unterkunft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0234BA-4961-EC98-204F-61E89066B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334529"/>
            <a:ext cx="6049628" cy="8093675"/>
          </a:xfrm>
        </p:spPr>
        <p:txBody>
          <a:bodyPr/>
          <a:lstStyle/>
          <a:p>
            <a:r>
              <a:rPr lang="de-DE" dirty="0"/>
              <a:t>Flug ab Deutschland mit Emirates über Dubai; Preis ca. 1.200,- EUR für einen Economy-Return-Flight</a:t>
            </a:r>
          </a:p>
          <a:p>
            <a:endParaRPr lang="de-DE" dirty="0"/>
          </a:p>
          <a:p>
            <a:r>
              <a:rPr lang="de-DE" dirty="0"/>
              <a:t>Transfer vom und zum Flughafen Colombo durch </a:t>
            </a:r>
            <a:r>
              <a:rPr lang="de-DE" dirty="0" err="1"/>
              <a:t>Niyagama</a:t>
            </a:r>
            <a:r>
              <a:rPr lang="de-DE" dirty="0"/>
              <a:t> House möglich; Preis ca. 90,- USD pro Fahrstrecke (Fahrgemeinschaften sinnvoll)</a:t>
            </a:r>
          </a:p>
          <a:p>
            <a:endParaRPr lang="de-DE" dirty="0"/>
          </a:p>
          <a:p>
            <a:r>
              <a:rPr lang="de-DE" dirty="0"/>
              <a:t>Zimmer je nach Verfügbarkeit; Vollpension inklusive; Preis für 7 Übernachtungen</a:t>
            </a:r>
          </a:p>
          <a:p>
            <a:pPr lvl="1"/>
            <a:r>
              <a:rPr lang="de-DE" dirty="0"/>
              <a:t>Deluxe Double ohne Balkon = 1.230,- USD</a:t>
            </a:r>
          </a:p>
          <a:p>
            <a:pPr lvl="1"/>
            <a:r>
              <a:rPr lang="de-DE" dirty="0"/>
              <a:t>Superior Double mit Balkon = 1.300,- USD</a:t>
            </a:r>
          </a:p>
          <a:p>
            <a:pPr lvl="1"/>
            <a:r>
              <a:rPr lang="de-DE" dirty="0"/>
              <a:t>Superior Twin mit Balkon = 1.300,- USD</a:t>
            </a:r>
          </a:p>
          <a:p>
            <a:pPr lvl="1"/>
            <a:r>
              <a:rPr lang="de-DE" dirty="0"/>
              <a:t>Deluxe Suite ohne Balkon = 1.370,- USD</a:t>
            </a:r>
          </a:p>
          <a:p>
            <a:pPr lvl="1"/>
            <a:r>
              <a:rPr lang="de-DE" dirty="0"/>
              <a:t>Superior Suite mit Balkon = 1.440,- USD</a:t>
            </a:r>
          </a:p>
        </p:txBody>
      </p:sp>
    </p:spTree>
    <p:extLst>
      <p:ext uri="{BB962C8B-B14F-4D97-AF65-F5344CB8AC3E}">
        <p14:creationId xmlns:p14="http://schemas.microsoft.com/office/powerpoint/2010/main" val="1624168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FA2920-4991-B7BC-E5B2-E677551B4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197200"/>
            <a:ext cx="6169945" cy="584703"/>
          </a:xfrm>
        </p:spPr>
        <p:txBody>
          <a:bodyPr>
            <a:normAutofit/>
          </a:bodyPr>
          <a:lstStyle/>
          <a:p>
            <a:r>
              <a:rPr lang="de-DE" dirty="0"/>
              <a:t>Leistungen &amp; Aktivitäten inkludiert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00FC5F-805C-9615-0CC0-F2817B65B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Gemeinsames Frühstück, Mittag- und Abendessen sowie verschiedene Angebote und Ausflüge all inklusive</a:t>
            </a:r>
          </a:p>
          <a:p>
            <a:r>
              <a:rPr lang="de-DE" dirty="0"/>
              <a:t>Start jeweils um 10 Uhr; Ende gegen 19:00 Uhr</a:t>
            </a:r>
          </a:p>
          <a:p>
            <a:endParaRPr lang="de-DE" dirty="0"/>
          </a:p>
          <a:p>
            <a:r>
              <a:rPr lang="de-DE" dirty="0"/>
              <a:t>Nutzung sämtlicher Annehmlichkeiten der gesamten Anlage</a:t>
            </a:r>
          </a:p>
          <a:p>
            <a:r>
              <a:rPr lang="de-DE" dirty="0"/>
              <a:t>Tägliche Coaching-/Workshop-Sessions, Einzelarbeit, intensive Gruppenarbeit, Selbstreflexions-Zeit, Arbeitsmaterialien, gemeinsame Erlebnisse, besondere Rituale</a:t>
            </a:r>
          </a:p>
          <a:p>
            <a:r>
              <a:rPr lang="de-DE" dirty="0"/>
              <a:t>Tägliches morgendliches Hatha Yoga</a:t>
            </a:r>
          </a:p>
          <a:p>
            <a:r>
              <a:rPr lang="de-DE" dirty="0"/>
              <a:t>3x Yin Yoga abends</a:t>
            </a:r>
          </a:p>
          <a:p>
            <a:r>
              <a:rPr lang="de-DE" dirty="0"/>
              <a:t>1x Aerial Yoga mittags</a:t>
            </a:r>
          </a:p>
          <a:p>
            <a:r>
              <a:rPr lang="de-DE" dirty="0"/>
              <a:t>„Von der Pflanze in die Tasse“ - Plantagenrundgang auf der Teeplantage mit Teetrinken </a:t>
            </a:r>
          </a:p>
          <a:p>
            <a:r>
              <a:rPr lang="de-DE" dirty="0"/>
              <a:t>„Spüre die Kraft und die Tiefe des Meeres“ - ½ Tag Strandausflug zum Indischen Ozean; Dinner im Strandrestaurant mit frischem Fisch möglich</a:t>
            </a:r>
          </a:p>
          <a:p>
            <a:r>
              <a:rPr lang="de-DE" dirty="0"/>
              <a:t>„Kultur, Land und Leute“ - ½ Tag „Temple, Tea and Turtles“: Besichtigung eines buddhistischen Tempels, einer Teefabrik mit „Tea-</a:t>
            </a:r>
            <a:r>
              <a:rPr lang="de-DE" dirty="0" err="1"/>
              <a:t>Tasting</a:t>
            </a:r>
            <a:r>
              <a:rPr lang="de-DE" dirty="0"/>
              <a:t>“ und einer Schildkröten-Aufzuchtstation</a:t>
            </a:r>
          </a:p>
          <a:p>
            <a:r>
              <a:rPr lang="de-DE" dirty="0"/>
              <a:t>Kochkurs: Erlerne das Zubereiten von ein paar typischen Curries mit Zutaten, die man auch zuhause findet</a:t>
            </a:r>
          </a:p>
          <a:p>
            <a:r>
              <a:rPr lang="de-DE" dirty="0"/>
              <a:t>Vollmond-Zeremonie am 29.10.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9277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FA2920-4991-B7BC-E5B2-E677551B4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Ablaufplanung allgemein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00FC5F-805C-9615-0CC0-F2817B65B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Woche 43 vom 22. – 30. Oktober 2023</a:t>
            </a:r>
          </a:p>
          <a:p>
            <a:r>
              <a:rPr lang="de-DE" dirty="0"/>
              <a:t>Effektive Zeit 7 Tage (Montag bis Sonntag)</a:t>
            </a:r>
          </a:p>
          <a:p>
            <a:r>
              <a:rPr lang="de-DE" dirty="0"/>
              <a:t>Anreise Teilnehmer am Montag, ab 10:00 Uhr (Abflug Deutschland am Sonntag)</a:t>
            </a:r>
          </a:p>
          <a:p>
            <a:r>
              <a:rPr lang="de-DE" dirty="0"/>
              <a:t>Start Montag um 16:00 Uhr mit Kennenlernen, Briefing, gemeinsames Abendessen, Eintauchen</a:t>
            </a:r>
          </a:p>
          <a:p>
            <a:r>
              <a:rPr lang="de-DE" dirty="0"/>
              <a:t>Dienstag: Coaching- und Workshop-Sessions, Plantagenrundgang</a:t>
            </a:r>
          </a:p>
          <a:p>
            <a:r>
              <a:rPr lang="de-DE" dirty="0"/>
              <a:t>Mittwoch: Coaching- und Workshop-Sessions, Aerial Yoga</a:t>
            </a:r>
          </a:p>
          <a:p>
            <a:r>
              <a:rPr lang="de-DE" dirty="0"/>
              <a:t>Donnerstag: Coaching- und Workshop-Sessions, Strandausflug zum Indischen Ozean</a:t>
            </a:r>
          </a:p>
          <a:p>
            <a:r>
              <a:rPr lang="de-DE" dirty="0"/>
              <a:t>Freitag: Coaching- und Workshop-Sessions</a:t>
            </a:r>
          </a:p>
          <a:p>
            <a:r>
              <a:rPr lang="de-DE" dirty="0"/>
              <a:t>Samstag: Coaching- und Workshop-Sessions, Kochkurs für leckere Curries</a:t>
            </a:r>
          </a:p>
          <a:p>
            <a:r>
              <a:rPr lang="de-DE" dirty="0"/>
              <a:t>Sonntag: Coaching- und Workshop-Sessions, Tempelrundfahrt</a:t>
            </a:r>
          </a:p>
          <a:p>
            <a:r>
              <a:rPr lang="de-DE" dirty="0"/>
              <a:t>Montag: Abreise Teilnehmer nach Frühstück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Gemeinsames Frühstück, Mittag- und Abendessen sowie verschiedene Angebote und Ausflüge all inklusive</a:t>
            </a:r>
          </a:p>
          <a:p>
            <a:r>
              <a:rPr lang="de-DE" dirty="0"/>
              <a:t>Start jeweils um 10 Uhr; Ende gegen 19:00 Uhr</a:t>
            </a:r>
          </a:p>
        </p:txBody>
      </p:sp>
    </p:spTree>
    <p:extLst>
      <p:ext uri="{BB962C8B-B14F-4D97-AF65-F5344CB8AC3E}">
        <p14:creationId xmlns:p14="http://schemas.microsoft.com/office/powerpoint/2010/main" val="2887761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771</Words>
  <Application>Microsoft Office PowerPoint</Application>
  <PresentationFormat>A4-Papier (210 x 297 mm)</PresentationFormat>
  <Paragraphs>78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Soul Business Retreat  im NIYAGAMA HOUSE</vt:lpstr>
      <vt:lpstr>Allgemeiner Umfang</vt:lpstr>
      <vt:lpstr>Flug, Transfer &amp; Unterkunft</vt:lpstr>
      <vt:lpstr>Leistungen &amp; Aktivitäten inkludiert</vt:lpstr>
      <vt:lpstr>Ablaufplanung allgemein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Berufungs-Retreat</dc:title>
  <dc:creator>Thomas Krombholz</dc:creator>
  <cp:lastModifiedBy>Thomas Krombholz</cp:lastModifiedBy>
  <cp:revision>42</cp:revision>
  <cp:lastPrinted>2023-06-21T08:48:52Z</cp:lastPrinted>
  <dcterms:created xsi:type="dcterms:W3CDTF">2023-02-09T15:36:58Z</dcterms:created>
  <dcterms:modified xsi:type="dcterms:W3CDTF">2023-06-21T15:35:50Z</dcterms:modified>
</cp:coreProperties>
</file>